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59" r:id="rId12"/>
    <p:sldId id="260" r:id="rId13"/>
    <p:sldId id="261" r:id="rId14"/>
    <p:sldId id="262" r:id="rId15"/>
  </p:sldIdLst>
  <p:sldSz cx="9144000" cy="5143500" type="screen16x9"/>
  <p:notesSz cx="6858000" cy="9144000"/>
  <p:embeddedFontLst>
    <p:embeddedFont>
      <p:font typeface="EB Garamond" panose="020B0604020202020204" charset="0"/>
      <p:regular r:id="rId17"/>
      <p:bold r:id="rId18"/>
      <p:italic r:id="rId19"/>
      <p:boldItalic r:id="rId20"/>
    </p:embeddedFont>
    <p:embeddedFont>
      <p:font typeface="EB Garamond SemiBold" panose="020B0604020202020204" charset="0"/>
      <p:regular r:id="rId21"/>
      <p:bold r:id="rId22"/>
      <p:italic r:id="rId23"/>
      <p:boldItalic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Perpetua Titling MT" panose="02020502060505020804" pitchFamily="18" charset="0"/>
      <p:regular r:id="rId29"/>
      <p:bold r:id="rId30"/>
    </p:embeddedFont>
    <p:embeddedFont>
      <p:font typeface="Public Sans" panose="020B0604020202020204" charset="0"/>
      <p:regular r:id="rId31"/>
      <p:bold r:id="rId32"/>
      <p:italic r:id="rId33"/>
      <p:boldItalic r:id="rId34"/>
    </p:embeddedFont>
    <p:embeddedFont>
      <p:font typeface="EB Garamond Medium" panose="020B0604020202020204" charset="0"/>
      <p:regular r:id="rId35"/>
      <p:bold r:id="rId36"/>
      <p:italic r:id="rId37"/>
      <p:boldItalic r:id="rId38"/>
    </p:embeddedFont>
    <p:embeddedFont>
      <p:font typeface="Rockwell" panose="02060603020205020403" pitchFamily="18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gi0kjxGqkhxQ1T/e5fqxRXDJpQ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988E83-D4C4-4DDE-B1E8-2A12097C507F}">
  <a:tblStyle styleId="{11988E83-D4C4-4DDE-B1E8-2A12097C50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theme" Target="theme/theme1.xml"/><Relationship Id="rId20" Type="http://schemas.openxmlformats.org/officeDocument/2006/relationships/font" Target="fonts/font4.fntdata"/><Relationship Id="rId41" Type="http://schemas.openxmlformats.org/officeDocument/2006/relationships/font" Target="fonts/font2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2436686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p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5" name="Google Shape;1845;p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e008f02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e008f02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0" name="Google Shape;90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" name="Google Shape;95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" name="Google Shape;99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" name="Google Shape;104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06" name="Google Shape;106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07" name="Google Shape;107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" name="Google Shape;112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4" name="Google Shape;114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5" name="Google Shape;115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" name="Google Shape;120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2" name="Google Shape;122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3" name="Google Shape;123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" name="Google Shape;128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0" name="Google Shape;130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1" name="Google Shape;131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" name="Google Shape;146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50" name="Google Shape;150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2" name="Google Shape;162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" name="Google Shape;164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" name="Google Shape;173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74" name="Google Shape;174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" name="Google Shape;177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" name="Google Shape;180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92" name="Google Shape;192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4" name="Google Shape;194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9" name="Google Shape;199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0" name="Google Shape;200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204" name="Google Shape;204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06" name="Google Shape;206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7" name="Google Shape;207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4" name="Google Shape;214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5" name="Google Shape;215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18" name="Google Shape;218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" name="Google Shape;220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21" name="Google Shape;221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22" name="Google Shape;222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3" name="Google Shape;223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24" name="Google Shape;224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25" name="Google Shape;225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26" name="Google Shape;226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30" name="Google Shape;230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31" name="Google Shape;231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32" name="Google Shape;232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3" name="Google Shape;233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4" name="Google Shape;234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6" name="Google Shape;236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7" name="Google Shape;237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8" name="Google Shape;238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39" name="Google Shape;239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20" y="225967"/>
            <a:ext cx="175260" cy="4075443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253464"/>
              <a:chOff x="129115" y="1196929"/>
              <a:chExt cx="175260" cy="2253464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0" cy="2047541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9" name="Google Shape;249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4" name="Google Shape;254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5" name="Google Shape;255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7" name="Google Shape;257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58" name="Google Shape;258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9" name="Google Shape;259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1" name="Google Shape;261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7" name="Google Shape;267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0" name="Google Shape;270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3" name="Google Shape;273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77" name="Google Shape;277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78" name="Google Shape;278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79" name="Google Shape;279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0" name="Google Shape;280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1" name="Google Shape;281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82" name="Google Shape;282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83" name="Google Shape;283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84" name="Google Shape;284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85" name="Google Shape;285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86" name="Google Shape;286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87" name="Google Shape;287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8" name="Google Shape;288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9" name="Google Shape;289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0" name="Google Shape;290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1" name="Google Shape;291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2" name="Google Shape;292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7" name="Google Shape;297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98" name="Google Shape;298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1" name="Google Shape;301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2" name="Google Shape;302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5" name="Google Shape;305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6" name="Google Shape;306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8" name="Google Shape;308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1" name="Google Shape;311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12" name="Google Shape;312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3" name="Google Shape;313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14" name="Google Shape;314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5" name="Google Shape;315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6" name="Google Shape;316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17" name="Google Shape;317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0" name="Google Shape;320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1" name="Google Shape;321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2" name="Google Shape;322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3" name="Google Shape;323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24" name="Google Shape;324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5" name="Google Shape;325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8" name="Google Shape;328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9" name="Google Shape;329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30" name="Google Shape;330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31" name="Google Shape;331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2" name="Google Shape;332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33" name="Google Shape;333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4" name="Google Shape;334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5" name="Google Shape;335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7" name="Google Shape;337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8" name="Google Shape;338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9" name="Google Shape;339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41" name="Google Shape;341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2" name="Google Shape;342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6" name="Google Shape;346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7" name="Google Shape;347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8" name="Google Shape;348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9" name="Google Shape;349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0" name="Google Shape;350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51" name="Google Shape;351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2" name="Google Shape;352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4" name="Google Shape;354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5" name="Google Shape;355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6" name="Google Shape;356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8" name="Google Shape;358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9" name="Google Shape;359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2" name="Google Shape;362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63" name="Google Shape;363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64" name="Google Shape;364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65" name="Google Shape;365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6" name="Google Shape;366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7" name="Google Shape;367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8" name="Google Shape;368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9" name="Google Shape;369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1" name="Google Shape;371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2" name="Google Shape;372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3" name="Google Shape;373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4" name="Google Shape;374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75" name="Google Shape;375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6" name="Google Shape;376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0" name="Google Shape;380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1" name="Google Shape;381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5" name="Google Shape;385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1" name="Google Shape;391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2" name="Google Shape;392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3" name="Google Shape;393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9" name="Google Shape;399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1" name="Google Shape;401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6" name="Google Shape;406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7" name="Google Shape;407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8" name="Google Shape;408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9" name="Google Shape;409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0" name="Google Shape;410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1" name="Google Shape;411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16" name="Google Shape;416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17" name="Google Shape;417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18" name="Google Shape;418;p257"/>
              <p:cNvCxnSpPr>
                <a:endCxn id="419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0" name="Google Shape;420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19" name="Google Shape;419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/>
              </a:p>
            </p:txBody>
          </p:sp>
        </p:grpSp>
        <p:grpSp>
          <p:nvGrpSpPr>
            <p:cNvPr id="421" name="Google Shape;421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22" name="Google Shape;422;p257"/>
              <p:cNvCxnSpPr>
                <a:endCxn id="423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4" name="Google Shape;424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3" name="Google Shape;423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/>
              </a:p>
            </p:txBody>
          </p:sp>
        </p:grpSp>
        <p:grpSp>
          <p:nvGrpSpPr>
            <p:cNvPr id="425" name="Google Shape;425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26" name="Google Shape;426;p257"/>
              <p:cNvCxnSpPr>
                <a:endCxn id="427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28" name="Google Shape;428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27" name="Google Shape;427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/>
              </a:p>
            </p:txBody>
          </p:sp>
        </p:grpSp>
        <p:grpSp>
          <p:nvGrpSpPr>
            <p:cNvPr id="429" name="Google Shape;429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30" name="Google Shape;430;p257"/>
              <p:cNvCxnSpPr>
                <a:endCxn id="431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2" name="Google Shape;432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1" name="Google Shape;431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/>
              </a:p>
            </p:txBody>
          </p:sp>
        </p:grpSp>
      </p:grpSp>
      <p:sp>
        <p:nvSpPr>
          <p:cNvPr id="433" name="Google Shape;433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4" name="Google Shape;434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5" name="Google Shape;435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6" name="Google Shape;436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7" name="Google Shape;437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8" name="Google Shape;438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9" name="Google Shape;439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0" name="Google Shape;440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1" name="Google Shape;441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2" name="Google Shape;442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46" name="Google Shape;446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47" name="Google Shape;447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48" name="Google Shape;448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49" name="Google Shape;449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0" name="Google Shape;450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1" name="Google Shape;451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52" name="Google Shape;452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3" name="Google Shape;453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55" name="Google Shape;455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56" name="Google Shape;456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7" name="Google Shape;457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8" name="Google Shape;458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9" name="Google Shape;459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0" name="Google Shape;460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1" name="Google Shape;461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2" name="Google Shape;462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3" name="Google Shape;463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4" name="Google Shape;464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5" name="Google Shape;465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6" name="Google Shape;466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9" name="Google Shape;469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70" name="Google Shape;470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71" name="Google Shape;471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72" name="Google Shape;472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73" name="Google Shape;473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74" name="Google Shape;474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75" name="Google Shape;475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76" name="Google Shape;476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/>
          </a:p>
        </p:txBody>
      </p:sp>
      <p:sp>
        <p:nvSpPr>
          <p:cNvPr id="477" name="Google Shape;477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/>
          </a:p>
        </p:txBody>
      </p:sp>
      <p:sp>
        <p:nvSpPr>
          <p:cNvPr id="478" name="Google Shape;478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79" name="Google Shape;479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2" name="Google Shape;482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3" name="Google Shape;483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4" name="Google Shape;484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5" name="Google Shape;485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6" name="Google Shape;486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7" name="Google Shape;487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8" name="Google Shape;488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9" name="Google Shape;489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0" name="Google Shape;490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1" name="Google Shape;491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2" name="Google Shape;492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5" name="Google Shape;495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496" name="Google Shape;496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7" name="Google Shape;497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9" name="Google Shape;499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0" name="Google Shape;500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1" name="Google Shape;501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4" name="Google Shape;504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5" name="Google Shape;505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6" name="Google Shape;506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8" name="Google Shape;518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2" name="Google Shape;522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5" name="Google Shape;525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26" name="Google Shape;526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27" name="Google Shape;527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28" name="Google Shape;528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29" name="Google Shape;529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30" name="Google Shape;530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31" name="Google Shape;531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2" name="Google Shape;532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4" name="Google Shape;534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5" name="Google Shape;535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6" name="Google Shape;536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7" name="Google Shape;537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38" name="Google Shape;538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9" name="Google Shape;539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42" name="Google Shape;542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3" name="Google Shape;543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4" name="Google Shape;544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5" name="Google Shape;545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46" name="Google Shape;546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47" name="Google Shape;547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8" name="Google Shape;548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9" name="Google Shape;549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1" name="Google Shape;551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2" name="Google Shape;552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3" name="Google Shape;553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4" name="Google Shape;554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5" name="Google Shape;555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6" name="Google Shape;556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7" name="Google Shape;557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8" name="Google Shape;558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oogle Shape;35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1" name="Google Shape;561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62" name="Google Shape;562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3" name="Google Shape;563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4" name="Google Shape;564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5" name="Google Shape;565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66" name="Google Shape;566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67" name="Google Shape;567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1" name="Google Shape;571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2" name="Google Shape;572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5" name="Google Shape;575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6" name="Google Shape;576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7" name="Google Shape;577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8" name="Google Shape;578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83" name="Google Shape;583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4" name="Google Shape;584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5" name="Google Shape;585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6" name="Google Shape;586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7" name="Google Shape;587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88" name="Google Shape;588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89" name="Google Shape;589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1" name="Google Shape;591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2" name="Google Shape;592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3" name="Google Shape;593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4" name="Google Shape;594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6" name="Google Shape;596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7" name="Google Shape;597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8" name="Google Shape;598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0" name="Google Shape;600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1" name="Google Shape;601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2" name="Google Shape;602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03" name="Google Shape;603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4" name="Google Shape;604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6" name="Google Shape;606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7" name="Google Shape;607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8" name="Google Shape;608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9" name="Google Shape;609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Google Shape;611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3" name="Google Shape;613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14" name="Google Shape;614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15" name="Google Shape;615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16" name="Google Shape;616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17" name="Google Shape;617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18" name="Google Shape;618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19" name="Google Shape;619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0" name="Google Shape;620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21" name="Google Shape;621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2" name="Google Shape;622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3" name="Google Shape;623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4" name="Google Shape;624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25" name="Google Shape;625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26" name="Google Shape;626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27" name="Google Shape;627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8" name="Google Shape;628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9" name="Google Shape;629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0" name="Google Shape;630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1" name="Google Shape;631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2" name="Google Shape;632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33" name="Google Shape;633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4" name="Google Shape;634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5" name="Google Shape;635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6" name="Google Shape;636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7" name="Google Shape;637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8" name="Google Shape;638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39" name="Google Shape;639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0" name="Google Shape;640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1" name="Google Shape;641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2" name="Google Shape;642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3" name="Google Shape;643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44" name="Google Shape;644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5" name="Google Shape;645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6" name="Google Shape;646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7" name="Google Shape;647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8" name="Google Shape;648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2" name="Google Shape;652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3" name="Google Shape;653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54" name="Google Shape;654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55" name="Google Shape;655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56" name="Google Shape;656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57" name="Google Shape;657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58" name="Google Shape;658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59" name="Google Shape;659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0" name="Google Shape;660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1" name="Google Shape;661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2" name="Google Shape;662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3" name="Google Shape;663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4" name="Google Shape;664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65" name="Google Shape;665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66" name="Google Shape;666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7" name="Google Shape;667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9" name="Google Shape;669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0" name="Google Shape;670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1" name="Google Shape;671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2" name="Google Shape;672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3" name="Google Shape;673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5" name="Google Shape;675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6" name="Google Shape;676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7" name="Google Shape;677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8" name="Google Shape;678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9" name="Google Shape;679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1" name="Google Shape;681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2" name="Google Shape;682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3" name="Google Shape;683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84" name="Google Shape;684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5" name="Google Shape;685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6" name="Google Shape;686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7" name="Google Shape;687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8" name="Google Shape;688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0" name="Google Shape;690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1" name="Google Shape;691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2" name="Google Shape;692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694" name="Google Shape;694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695" name="Google Shape;695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696" name="Google Shape;696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697" name="Google Shape;697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698" name="Google Shape;698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699" name="Google Shape;699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00" name="Google Shape;700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01" name="Google Shape;701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02" name="Google Shape;702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4" name="Google Shape;704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5" name="Google Shape;705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6" name="Google Shape;706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7" name="Google Shape;707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8" name="Google Shape;708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9" name="Google Shape;709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2" name="Google Shape;712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3" name="Google Shape;713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15" name="Google Shape;715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/>
          </a:p>
        </p:txBody>
      </p:sp>
      <p:sp>
        <p:nvSpPr>
          <p:cNvPr id="716" name="Google Shape;716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/>
          </a:p>
        </p:txBody>
      </p:sp>
      <p:sp>
        <p:nvSpPr>
          <p:cNvPr id="717" name="Google Shape;717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/>
          </a:p>
        </p:txBody>
      </p:sp>
      <p:sp>
        <p:nvSpPr>
          <p:cNvPr id="718" name="Google Shape;718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/>
          </a:p>
        </p:txBody>
      </p:sp>
      <p:sp>
        <p:nvSpPr>
          <p:cNvPr id="719" name="Google Shape;719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/>
          </a:p>
        </p:txBody>
      </p:sp>
      <p:sp>
        <p:nvSpPr>
          <p:cNvPr id="720" name="Google Shape;720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/>
          </a:p>
        </p:txBody>
      </p:sp>
      <p:sp>
        <p:nvSpPr>
          <p:cNvPr id="721" name="Google Shape;721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/>
          </a:p>
        </p:txBody>
      </p:sp>
      <p:sp>
        <p:nvSpPr>
          <p:cNvPr id="722" name="Google Shape;722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/>
          </a:p>
        </p:txBody>
      </p:sp>
      <p:sp>
        <p:nvSpPr>
          <p:cNvPr id="723" name="Google Shape;723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5" name="Google Shape;725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6" name="Google Shape;726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7" name="Google Shape;727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8" name="Google Shape;728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9" name="Google Shape;729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0" name="Google Shape;730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2" name="Google Shape;732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4" name="Google Shape;734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35" name="Google Shape;735;p272"/>
          <p:cNvCxnSpPr>
            <a:stCxn id="73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36" name="Google Shape;736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7" name="Google Shape;737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8" name="Google Shape;738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39" name="Google Shape;739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0" name="Google Shape;740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1" name="Google Shape;741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2" name="Google Shape;742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3" name="Google Shape;743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4" name="Google Shape;744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6" name="Google Shape;746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7" name="Google Shape;747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8" name="Google Shape;748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9" name="Google Shape;749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3" name="Google Shape;753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54" name="Google Shape;754;p273"/>
          <p:cNvCxnSpPr>
            <a:stCxn id="755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55" name="Google Shape;755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6" name="Google Shape;756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7" name="Google Shape;757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8" name="Google Shape;758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9" name="Google Shape;759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0" name="Google Shape;760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1" name="Google Shape;761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2" name="Google Shape;762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3" name="Google Shape;763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5" name="Google Shape;765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6" name="Google Shape;766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7" name="Google Shape;767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8" name="Google Shape;768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2" name="Google Shape;772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73" name="Google Shape;773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74" name="Google Shape;774;p274"/>
            <p:cNvCxnSpPr>
              <a:stCxn id="775" idx="6"/>
              <a:endCxn id="776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7" name="Google Shape;777;p274"/>
            <p:cNvCxnSpPr>
              <a:stCxn id="775" idx="6"/>
              <a:endCxn id="778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79" name="Google Shape;779;p274"/>
            <p:cNvCxnSpPr>
              <a:stCxn id="775" idx="6"/>
              <a:endCxn id="780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1" name="Google Shape;781;p274"/>
            <p:cNvCxnSpPr>
              <a:stCxn id="775" idx="6"/>
              <a:endCxn id="782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3" name="Google Shape;783;p274"/>
            <p:cNvCxnSpPr>
              <a:stCxn id="775" idx="6"/>
              <a:endCxn id="784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5" name="Google Shape;785;p274"/>
            <p:cNvCxnSpPr>
              <a:stCxn id="775" idx="6"/>
              <a:endCxn id="786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7" name="Google Shape;787;p274"/>
            <p:cNvCxnSpPr>
              <a:stCxn id="775" idx="6"/>
              <a:endCxn id="788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789" name="Google Shape;789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75" name="Google Shape;775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790" name="Google Shape;790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791" name="Google Shape;791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2" name="Google Shape;792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6" name="Google Shape;776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4" name="Google Shape;794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8" name="Google Shape;788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6" name="Google Shape;796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78" name="Google Shape;778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8" name="Google Shape;798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0" name="Google Shape;780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0" name="Google Shape;800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6" name="Google Shape;786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1" name="Google Shape;801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2" name="Google Shape;802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4" name="Google Shape;784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2" name="Google Shape;782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05" name="Google Shape;805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6" name="Google Shape;806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7" name="Google Shape;807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8" name="Google Shape;808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9" name="Google Shape;809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0" name="Google Shape;810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1" name="Google Shape;811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2" name="Google Shape;812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220"/>
          <p:cNvPicPr preferRelativeResize="0"/>
          <p:nvPr/>
        </p:nvPicPr>
        <p:blipFill rotWithShape="1">
          <a:blip r:embed="rId2">
            <a:alphaModFix/>
          </a:blip>
          <a:srcRect l="16976" t="14937" r="19508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Google Shape;46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Google Shape;48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Google Shape;49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Google Shape;50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6" name="Google Shape;816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17" name="Google Shape;817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18" name="Google Shape;818;p275"/>
            <p:cNvCxnSpPr>
              <a:stCxn id="819" idx="6"/>
              <a:endCxn id="820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1" name="Google Shape;821;p275"/>
            <p:cNvCxnSpPr>
              <a:stCxn id="819" idx="6"/>
              <a:endCxn id="822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3" name="Google Shape;823;p275"/>
            <p:cNvCxnSpPr>
              <a:stCxn id="819" idx="6"/>
              <a:endCxn id="824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5" name="Google Shape;825;p275"/>
            <p:cNvCxnSpPr>
              <a:stCxn id="819" idx="6"/>
              <a:endCxn id="826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7" name="Google Shape;827;p275"/>
            <p:cNvCxnSpPr>
              <a:stCxn id="819" idx="6"/>
              <a:endCxn id="828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29" name="Google Shape;829;p275"/>
            <p:cNvCxnSpPr>
              <a:stCxn id="819" idx="6"/>
              <a:endCxn id="830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1" name="Google Shape;831;p275"/>
            <p:cNvCxnSpPr>
              <a:stCxn id="819" idx="6"/>
              <a:endCxn id="832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33" name="Google Shape;833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19" name="Google Shape;819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34" name="Google Shape;834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35" name="Google Shape;835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6" name="Google Shape;836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0" name="Google Shape;820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8" name="Google Shape;838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2" name="Google Shape;832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0" name="Google Shape;840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2" name="Google Shape;822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2" name="Google Shape;842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4" name="Google Shape;824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4" name="Google Shape;844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0" name="Google Shape;830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5" name="Google Shape;845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6" name="Google Shape;846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8" name="Google Shape;828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26" name="Google Shape;826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49" name="Google Shape;849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0" name="Google Shape;850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1" name="Google Shape;851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2" name="Google Shape;852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3" name="Google Shape;853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4" name="Google Shape;854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5" name="Google Shape;855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56" name="Google Shape;856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59" name="Google Shape;859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62" name="Google Shape;862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63" name="Google Shape;863;p276"/>
            <p:cNvCxnSpPr>
              <a:stCxn id="864" idx="6"/>
              <a:endCxn id="865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6" name="Google Shape;866;p276"/>
            <p:cNvCxnSpPr>
              <a:stCxn id="864" idx="6"/>
              <a:endCxn id="867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68" name="Google Shape;868;p276"/>
            <p:cNvCxnSpPr>
              <a:stCxn id="864" idx="6"/>
              <a:endCxn id="869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0" name="Google Shape;870;p276"/>
            <p:cNvCxnSpPr>
              <a:stCxn id="864" idx="6"/>
              <a:endCxn id="871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2" name="Google Shape;872;p276"/>
            <p:cNvCxnSpPr>
              <a:stCxn id="864" idx="6"/>
              <a:endCxn id="873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4" name="Google Shape;874;p276"/>
            <p:cNvCxnSpPr>
              <a:stCxn id="864" idx="6"/>
              <a:endCxn id="875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6" name="Google Shape;876;p276"/>
            <p:cNvCxnSpPr>
              <a:endCxn id="877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64" name="Google Shape;864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78" name="Google Shape;878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79" name="Google Shape;879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65" name="Google Shape;865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0" name="Google Shape;880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881" name="Google Shape;881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67" name="Google Shape;867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2" name="Google Shape;882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883" name="Google Shape;883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75" name="Google Shape;875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4" name="Google Shape;884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885" name="Google Shape;885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73" name="Google Shape;873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6" name="Google Shape;886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887" name="Google Shape;887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69" name="Google Shape;869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88" name="Google Shape;888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889" name="Google Shape;889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77" name="Google Shape;877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0" name="Google Shape;890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891" name="Google Shape;891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71" name="Google Shape;871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2" name="Google Shape;892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893" name="Google Shape;893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4" name="Google Shape;894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5" name="Google Shape;895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6" name="Google Shape;896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7" name="Google Shape;897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8" name="Google Shape;898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9" name="Google Shape;899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0" name="Google Shape;900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03" name="Google Shape;903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04" name="Google Shape;904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06" name="Google Shape;906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07" name="Google Shape;907;p277"/>
            <p:cNvCxnSpPr>
              <a:stCxn id="908" idx="6"/>
              <a:endCxn id="909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0" name="Google Shape;910;p277"/>
            <p:cNvCxnSpPr>
              <a:stCxn id="908" idx="6"/>
              <a:endCxn id="911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2" name="Google Shape;912;p277"/>
            <p:cNvCxnSpPr>
              <a:stCxn id="908" idx="6"/>
              <a:endCxn id="913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4" name="Google Shape;914;p277"/>
            <p:cNvCxnSpPr>
              <a:stCxn id="908" idx="6"/>
              <a:endCxn id="915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6" name="Google Shape;916;p277"/>
            <p:cNvCxnSpPr>
              <a:stCxn id="908" idx="6"/>
              <a:endCxn id="917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18" name="Google Shape;918;p277"/>
            <p:cNvCxnSpPr>
              <a:stCxn id="908" idx="6"/>
              <a:endCxn id="919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0" name="Google Shape;920;p277"/>
            <p:cNvCxnSpPr>
              <a:endCxn id="921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08" name="Google Shape;908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22" name="Google Shape;922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23" name="Google Shape;923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09" name="Google Shape;909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4" name="Google Shape;924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25" name="Google Shape;925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11" name="Google Shape;911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6" name="Google Shape;926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27" name="Google Shape;927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19" name="Google Shape;919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28" name="Google Shape;928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29" name="Google Shape;929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17" name="Google Shape;917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0" name="Google Shape;930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31" name="Google Shape;931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13" name="Google Shape;913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2" name="Google Shape;932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33" name="Google Shape;933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21" name="Google Shape;921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4" name="Google Shape;934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35" name="Google Shape;935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15" name="Google Shape;915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6" name="Google Shape;936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37" name="Google Shape;937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8" name="Google Shape;938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39" name="Google Shape;939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0" name="Google Shape;940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1" name="Google Shape;941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2" name="Google Shape;942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3" name="Google Shape;943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4" name="Google Shape;944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901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47" name="Google Shape;947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0" name="Google Shape;950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51" name="Google Shape;951;p278"/>
            <p:cNvCxnSpPr>
              <a:stCxn id="952" idx="6"/>
              <a:endCxn id="953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4" name="Google Shape;954;p278"/>
            <p:cNvCxnSpPr>
              <a:stCxn id="952" idx="6"/>
              <a:endCxn id="955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6" name="Google Shape;956;p278"/>
            <p:cNvCxnSpPr>
              <a:stCxn id="952" idx="6"/>
              <a:endCxn id="957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58" name="Google Shape;958;p278"/>
            <p:cNvCxnSpPr>
              <a:stCxn id="952" idx="6"/>
              <a:endCxn id="959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0" name="Google Shape;960;p278"/>
            <p:cNvCxnSpPr>
              <a:stCxn id="952" idx="6"/>
              <a:endCxn id="961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2" name="Google Shape;962;p278"/>
            <p:cNvCxnSpPr>
              <a:stCxn id="952" idx="6"/>
              <a:endCxn id="963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4" name="Google Shape;964;p278"/>
            <p:cNvCxnSpPr>
              <a:endCxn id="965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52" name="Google Shape;952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66" name="Google Shape;966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67" name="Google Shape;967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53" name="Google Shape;953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68" name="Google Shape;968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/>
                </a:p>
              </p:txBody>
            </p:sp>
          </p:grpSp>
          <p:grpSp>
            <p:nvGrpSpPr>
              <p:cNvPr id="969" name="Google Shape;969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55" name="Google Shape;955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0" name="Google Shape;970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/>
                </a:p>
              </p:txBody>
            </p:sp>
          </p:grpSp>
          <p:grpSp>
            <p:nvGrpSpPr>
              <p:cNvPr id="971" name="Google Shape;971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63" name="Google Shape;963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2" name="Google Shape;972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/>
                </a:p>
              </p:txBody>
            </p:sp>
          </p:grpSp>
          <p:grpSp>
            <p:nvGrpSpPr>
              <p:cNvPr id="973" name="Google Shape;973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61" name="Google Shape;961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4" name="Google Shape;974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/>
                </a:p>
              </p:txBody>
            </p:sp>
          </p:grpSp>
          <p:grpSp>
            <p:nvGrpSpPr>
              <p:cNvPr id="975" name="Google Shape;975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57" name="Google Shape;957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6" name="Google Shape;976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/>
                </a:p>
              </p:txBody>
            </p:sp>
          </p:grpSp>
          <p:grpSp>
            <p:nvGrpSpPr>
              <p:cNvPr id="977" name="Google Shape;977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65" name="Google Shape;965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8" name="Google Shape;978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/>
                </a:p>
              </p:txBody>
            </p:sp>
          </p:grpSp>
          <p:grpSp>
            <p:nvGrpSpPr>
              <p:cNvPr id="979" name="Google Shape;979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59" name="Google Shape;959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0" name="Google Shape;980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/>
                </a:p>
              </p:txBody>
            </p:sp>
          </p:grpSp>
        </p:grpSp>
      </p:grpSp>
      <p:sp>
        <p:nvSpPr>
          <p:cNvPr id="981" name="Google Shape;981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2" name="Google Shape;982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3" name="Google Shape;983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4" name="Google Shape;984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5" name="Google Shape;985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6" name="Google Shape;986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7" name="Google Shape;987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8" name="Google Shape;988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2" name="Google Shape;992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3" name="Google Shape;993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994" name="Google Shape;994;p279"/>
            <p:cNvCxnSpPr>
              <a:stCxn id="995" idx="6"/>
              <a:endCxn id="996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7" name="Google Shape;997;p279"/>
            <p:cNvCxnSpPr>
              <a:stCxn id="995" idx="6"/>
              <a:endCxn id="998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99" name="Google Shape;999;p279"/>
            <p:cNvCxnSpPr>
              <a:stCxn id="995" idx="6"/>
              <a:endCxn id="1000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1" name="Google Shape;1001;p279"/>
            <p:cNvCxnSpPr>
              <a:stCxn id="995" idx="6"/>
              <a:endCxn id="1002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3" name="Google Shape;1003;p279"/>
            <p:cNvCxnSpPr>
              <a:stCxn id="995" idx="6"/>
              <a:endCxn id="1004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5" name="Google Shape;1005;p279"/>
            <p:cNvCxnSpPr>
              <a:stCxn id="995" idx="6"/>
              <a:endCxn id="1006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7" name="Google Shape;1007;p279"/>
            <p:cNvCxnSpPr>
              <a:endCxn id="1008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95" name="Google Shape;995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6" name="Google Shape;996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998" name="Google Shape;998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6" name="Google Shape;1006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4" name="Google Shape;1004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0" name="Google Shape;1000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8" name="Google Shape;1008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2" name="Google Shape;1002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09" name="Google Shape;1009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0" name="Google Shape;1010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1" name="Google Shape;1011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2" name="Google Shape;1012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3" name="Google Shape;1013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4" name="Google Shape;1014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5" name="Google Shape;1015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16" name="Google Shape;1016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19" name="Google Shape;1019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0" name="Google Shape;1020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21" name="Google Shape;1021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22" name="Google Shape;1022;p280"/>
            <p:cNvCxnSpPr>
              <a:stCxn id="1023" idx="6"/>
              <a:endCxn id="1024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5" name="Google Shape;1025;p280"/>
            <p:cNvCxnSpPr>
              <a:stCxn id="1023" idx="6"/>
              <a:endCxn id="1026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7" name="Google Shape;1027;p280"/>
            <p:cNvCxnSpPr>
              <a:stCxn id="1023" idx="6"/>
              <a:endCxn id="1028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29" name="Google Shape;1029;p280"/>
            <p:cNvCxnSpPr>
              <a:stCxn id="1023" idx="6"/>
              <a:endCxn id="1030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1" name="Google Shape;1031;p280"/>
            <p:cNvCxnSpPr>
              <a:stCxn id="1023" idx="6"/>
              <a:endCxn id="1032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3" name="Google Shape;1033;p280"/>
            <p:cNvCxnSpPr>
              <a:stCxn id="1023" idx="6"/>
              <a:endCxn id="1034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5" name="Google Shape;1035;p280"/>
            <p:cNvCxnSpPr>
              <a:endCxn id="1036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23" name="Google Shape;1023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4" name="Google Shape;1024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6" name="Google Shape;1026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4" name="Google Shape;1034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2" name="Google Shape;1032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28" name="Google Shape;1028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6" name="Google Shape;1036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0" name="Google Shape;1030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37" name="Google Shape;1037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8" name="Google Shape;1038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9" name="Google Shape;1039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0" name="Google Shape;1040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1" name="Google Shape;1041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2" name="Google Shape;1042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3" name="Google Shape;1043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4" name="Google Shape;1044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6" name="Google Shape;1046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47" name="Google Shape;1047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8" name="Google Shape;1048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49" name="Google Shape;1049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50" name="Google Shape;1050;p281"/>
            <p:cNvCxnSpPr>
              <a:stCxn id="1051" idx="6"/>
              <a:endCxn id="1052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3" name="Google Shape;1053;p281"/>
            <p:cNvCxnSpPr>
              <a:stCxn id="1051" idx="6"/>
              <a:endCxn id="1054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5" name="Google Shape;1055;p281"/>
            <p:cNvCxnSpPr>
              <a:stCxn id="1051" idx="6"/>
              <a:endCxn id="1056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7" name="Google Shape;1057;p281"/>
            <p:cNvCxnSpPr>
              <a:stCxn id="1051" idx="6"/>
              <a:endCxn id="1058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59" name="Google Shape;1059;p281"/>
            <p:cNvCxnSpPr>
              <a:stCxn id="1051" idx="6"/>
              <a:endCxn id="1060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1" name="Google Shape;1061;p281"/>
            <p:cNvCxnSpPr>
              <a:stCxn id="1051" idx="6"/>
              <a:endCxn id="1062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50000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3" name="Google Shape;1063;p281"/>
            <p:cNvCxnSpPr>
              <a:endCxn id="1064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51" name="Google Shape;1051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2" name="Google Shape;1052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4" name="Google Shape;1054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2" name="Google Shape;1062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0" name="Google Shape;1060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6" name="Google Shape;1056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4" name="Google Shape;1064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58" name="Google Shape;1058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65" name="Google Shape;1065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6" name="Google Shape;1066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7" name="Google Shape;1067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8" name="Google Shape;1068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9" name="Google Shape;1069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0" name="Google Shape;1070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1" name="Google Shape;1071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2" name="Google Shape;1072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4" name="Google Shape;1074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75" name="Google Shape;1075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6" name="Google Shape;1076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77" name="Google Shape;1077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78" name="Google Shape;1078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9" name="Google Shape;1079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80" name="Google Shape;1080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1" name="Google Shape;1081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2" name="Google Shape;1082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3" name="Google Shape;1083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4" name="Google Shape;1084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5" name="Google Shape;1085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6" name="Google Shape;1086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87" name="Google Shape;1087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88" name="Google Shape;1088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089" name="Google Shape;1089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0" name="Google Shape;1090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091" name="Google Shape;1091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2" name="Google Shape;1092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3" name="Google Shape;1093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4" name="Google Shape;1094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5" name="Google Shape;1095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6" name="Google Shape;1096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7" name="Google Shape;1097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8" name="Google Shape;1098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9" name="Google Shape;1099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1" name="Google Shape;1101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04" name="Google Shape;1104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05" name="Google Shape;1105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</p:sp>
        <p:sp>
          <p:nvSpPr>
            <p:cNvPr id="1106" name="Google Shape;1106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/>
            </a:p>
          </p:txBody>
        </p:sp>
        <p:sp>
          <p:nvSpPr>
            <p:cNvPr id="1107" name="Google Shape;1107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/>
            </a:p>
          </p:txBody>
        </p:sp>
        <p:sp>
          <p:nvSpPr>
            <p:cNvPr id="1108" name="Google Shape;1108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/>
            </a:p>
          </p:txBody>
        </p:sp>
        <p:sp>
          <p:nvSpPr>
            <p:cNvPr id="1109" name="Google Shape;1109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/>
            </a:p>
          </p:txBody>
        </p:sp>
        <p:sp>
          <p:nvSpPr>
            <p:cNvPr id="1110" name="Google Shape;1110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/>
            </a:p>
          </p:txBody>
        </p:sp>
        <p:sp>
          <p:nvSpPr>
            <p:cNvPr id="1111" name="Google Shape;1111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/>
            </a:p>
          </p:txBody>
        </p:sp>
        <p:sp>
          <p:nvSpPr>
            <p:cNvPr id="1112" name="Google Shape;1112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/>
            </a:p>
          </p:txBody>
        </p:sp>
        <p:sp>
          <p:nvSpPr>
            <p:cNvPr id="1113" name="Google Shape;1113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/>
            </a:p>
          </p:txBody>
        </p:sp>
      </p:grpSp>
      <p:sp>
        <p:nvSpPr>
          <p:cNvPr id="1114" name="Google Shape;1114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5" name="Google Shape;1115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6" name="Google Shape;1116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7" name="Google Shape;1117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8" name="Google Shape;1118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9" name="Google Shape;1119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0" name="Google Shape;1120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1" name="Google Shape;1121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2" name="Google Shape;1122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Google Shape;1125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27" name="Google Shape;1127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28" name="Google Shape;1128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29" name="Google Shape;112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0" name="Google Shape;113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1" name="Google Shape;113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2" name="Google Shape;113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3" name="Google Shape;113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34" name="Google Shape;1134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35" name="Google Shape;113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36" name="Google Shape;113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37" name="Google Shape;113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38" name="Google Shape;113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39" name="Google Shape;113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0" name="Google Shape;1140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1" name="Google Shape;114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3" name="Google Shape;114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4" name="Google Shape;114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5" name="Google Shape;114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6" name="Google Shape;1146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7" name="Google Shape;114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9" name="Google Shape;114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0" name="Google Shape;115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1" name="Google Shape;115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52" name="Google Shape;1152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3" name="Google Shape;1153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4" name="Google Shape;1154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5" name="Google Shape;1155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56" name="Google Shape;1156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57" name="Google Shape;1157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3" name="Google Shape;1163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4" name="Google Shape;1164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65" name="Google Shape;1165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6" name="Google Shape;1166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7" name="Google Shape;1167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8" name="Google Shape;1168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69" name="Google Shape;1169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0" name="Google Shape;117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2" name="Google Shape;117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3" name="Google Shape;117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4" name="Google Shape;117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5" name="Google Shape;1175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6" name="Google Shape;117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8" name="Google Shape;117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9" name="Google Shape;117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0" name="Google Shape;118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1" name="Google Shape;1181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2" name="Google Shape;118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4" name="Google Shape;118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5" name="Google Shape;118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6" name="Google Shape;118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87" name="Google Shape;1187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8" name="Google Shape;1188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89" name="Google Shape;1189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0" name="Google Shape;1190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1" name="Google Shape;1191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1" name="Google Shape;61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3" name="Google Shape;1193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94" name="Google Shape;1194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5" name="Google Shape;1195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96" name="Google Shape;1196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97" name="Google Shape;1197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98" name="Google Shape;119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9" name="Google Shape;119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0" name="Google Shape;120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1" name="Google Shape;120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2" name="Google Shape;120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3" name="Google Shape;1203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4" name="Google Shape;120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05" name="Google Shape;120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06" name="Google Shape;120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07" name="Google Shape;120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08" name="Google Shape;120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09" name="Google Shape;1209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0" name="Google Shape;121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2" name="Google Shape;121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3" name="Google Shape;121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4" name="Google Shape;121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5" name="Google Shape;1215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6" name="Google Shape;121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8" name="Google Shape;121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9" name="Google Shape;121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0" name="Google Shape;122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21" name="Google Shape;1221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2" name="Google Shape;1222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3" name="Google Shape;1223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24" name="Google Shape;1224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25" name="Google Shape;1225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26" name="Google Shape;1226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2" name="Google Shape;1232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3" name="Google Shape;1233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4" name="Google Shape;1234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35" name="Google Shape;1235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6" name="Google Shape;1236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7" name="Google Shape;1237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38" name="Google Shape;1238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9" name="Google Shape;123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1" name="Google Shape;124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2" name="Google Shape;124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3" name="Google Shape;124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4" name="Google Shape;1244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5" name="Google Shape;124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7" name="Google Shape;124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8" name="Google Shape;124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9" name="Google Shape;124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0" name="Google Shape;1250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1" name="Google Shape;125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3" name="Google Shape;125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4" name="Google Shape;125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5" name="Google Shape;125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56" name="Google Shape;1256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7" name="Google Shape;1257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8" name="Google Shape;1258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59" name="Google Shape;1259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0" name="Google Shape;1260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Google Shape;1262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3" name="Google Shape;1263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4" name="Google Shape;1264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65" name="Google Shape;1265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66" name="Google Shape;1266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67" name="Google Shape;126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8" name="Google Shape;126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9" name="Google Shape;126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0" name="Google Shape;127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1" name="Google Shape;127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2" name="Google Shape;1272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3" name="Google Shape;127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4" name="Google Shape;127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75" name="Google Shape;127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76" name="Google Shape;127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77" name="Google Shape;127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78" name="Google Shape;1278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9" name="Google Shape;127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1" name="Google Shape;128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2" name="Google Shape;128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3" name="Google Shape;128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4" name="Google Shape;1284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5" name="Google Shape;128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7" name="Google Shape;128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8" name="Google Shape;128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9" name="Google Shape;128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90" name="Google Shape;1290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1" name="Google Shape;1291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2" name="Google Shape;1292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3" name="Google Shape;1293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94" name="Google Shape;1294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95" name="Google Shape;1295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1" name="Google Shape;1301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2" name="Google Shape;1302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3" name="Google Shape;1303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4" name="Google Shape;1304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05" name="Google Shape;1305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6" name="Google Shape;1306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07" name="Google Shape;1307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8" name="Google Shape;130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0" name="Google Shape;131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1" name="Google Shape;131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2" name="Google Shape;131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3" name="Google Shape;1313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4" name="Google Shape;131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6" name="Google Shape;131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7" name="Google Shape;131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8" name="Google Shape;131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9" name="Google Shape;1319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0" name="Google Shape;132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2" name="Google Shape;132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3" name="Google Shape;132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4" name="Google Shape;132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25" name="Google Shape;1325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6" name="Google Shape;1326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7" name="Google Shape;1327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8" name="Google Shape;1328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9" name="Google Shape;1329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" name="Google Shape;1331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3" name="Google Shape;1333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34" name="Google Shape;1334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35" name="Google Shape;1335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6" name="Google Shape;133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7" name="Google Shape;133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8" name="Google Shape;133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9" name="Google Shape;133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0" name="Google Shape;134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1" name="Google Shape;1341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2" name="Google Shape;134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3" name="Google Shape;134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4" name="Google Shape;134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45" name="Google Shape;134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46" name="Google Shape;134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47" name="Google Shape;1347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8" name="Google Shape;134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0" name="Google Shape;135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1" name="Google Shape;135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2" name="Google Shape;135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3" name="Google Shape;1353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4" name="Google Shape;135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6" name="Google Shape;135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7" name="Google Shape;135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8" name="Google Shape;135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9" name="Google Shape;1359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0" name="Google Shape;136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2" name="Google Shape;136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3" name="Google Shape;136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4" name="Google Shape;136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65" name="Google Shape;1365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6" name="Google Shape;1366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7" name="Google Shape;1367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8" name="Google Shape;1368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69" name="Google Shape;1369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70" name="Google Shape;1370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71" name="Google Shape;1371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2" name="Google Shape;1372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4" name="Google Shape;1374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5" name="Google Shape;1375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6" name="Google Shape;1376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7" name="Google Shape;1377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8" name="Google Shape;1378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9" name="Google Shape;1379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0" name="Google Shape;1380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1" name="Google Shape;1381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2" name="Google Shape;1382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3" name="Google Shape;1383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4" name="Google Shape;1384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6" name="Google Shape;1386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7" name="Google Shape;1387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8" name="Google Shape;1388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9" name="Google Shape;1389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0" name="Google Shape;1390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2" name="Google Shape;1392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3" name="Google Shape;1393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4" name="Google Shape;1394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5" name="Google Shape;1395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6" name="Google Shape;1396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8" name="Google Shape;1398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9" name="Google Shape;1399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0" name="Google Shape;1400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01" name="Google Shape;1401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2" name="Google Shape;1402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3" name="Google Shape;1403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4" name="Google Shape;1404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5" name="Google Shape;1405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9" name="Google Shape;1409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10" name="Google Shape;1410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11" name="Google Shape;1411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12" name="Google Shape;1412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13" name="Google Shape;1413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4" name="Google Shape;1414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5" name="Google Shape;1415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6" name="Google Shape;1416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17" name="Google Shape;1417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18" name="Google Shape;1418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19" name="Google Shape;1419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0" name="Google Shape;1420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1" name="Google Shape;1421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2" name="Google Shape;1422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3" name="Google Shape;1423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24" name="Google Shape;1424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25" name="Google Shape;1425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6" name="Google Shape;1426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7" name="Google Shape;1427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8" name="Google Shape;1428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29" name="Google Shape;1429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0" name="Google Shape;1430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1" name="Google Shape;1431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2" name="Google Shape;1432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3" name="Google Shape;1433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4" name="Google Shape;1434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5" name="Google Shape;1435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6" name="Google Shape;1436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686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57" name="Google Shape;1457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8" name="Google Shape;1458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59" name="Google Shape;1459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0" name="Google Shape;1460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1" name="Google Shape;1461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2" name="Google Shape;1462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3" name="Google Shape;1463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4" name="Google Shape;1464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5" name="Google Shape;1465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6" name="Google Shape;1466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8" name="Google Shape;1468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9" name="Google Shape;1469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73" name="Google Shape;1473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75" name="Google Shape;1475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76" name="Google Shape;1476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77" name="Google Shape;1477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9" name="Google Shape;1479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0" name="Google Shape;1480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1" name="Google Shape;1481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2" name="Google Shape;1482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3" name="Google Shape;1483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4" name="Google Shape;1484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87" name="Google Shape;1487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8" name="Google Shape;1488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9" name="Google Shape;1489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0" name="Google Shape;1490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1" name="Google Shape;1491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494" name="Google Shape;1494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5" name="Google Shape;1495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496" name="Google Shape;1496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7" name="Google Shape;1497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498" name="Google Shape;1498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499" name="Google Shape;1499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00" name="Google Shape;1500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1" name="Google Shape;1501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3" name="Google Shape;1503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04" name="Google Shape;1504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5" name="Google Shape;150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6" name="Google Shape;1506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7" name="Google Shape;1507;p294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08" name="Google Shape;1508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09" name="Google Shape;1509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10" name="Google Shape;1510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11" name="Google Shape;1511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12" name="Google Shape;1512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66" name="Google Shape;66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901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67" name="Google Shape;67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Google Shape;68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5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19" name="Google Shape;1519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6"/>
          <p:cNvGrpSpPr/>
          <p:nvPr/>
        </p:nvGrpSpPr>
        <p:grpSpPr>
          <a:xfrm>
            <a:off x="904073" y="1547578"/>
            <a:ext cx="7494348" cy="2133815"/>
            <a:chOff x="822793" y="1506938"/>
            <a:chExt cx="7494348" cy="2133815"/>
          </a:xfrm>
        </p:grpSpPr>
        <p:sp>
          <p:nvSpPr>
            <p:cNvPr id="1530" name="Google Shape;1530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40" name="Google Shape;1540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1" name="Google Shape;1541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42" name="Google Shape;1542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43" name="Google Shape;1543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44" name="Google Shape;1544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5" name="Google Shape;1545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6" name="Google Shape;1546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47" name="Google Shape;1547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48" name="Google Shape;1548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49" name="Google Shape;1549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0" name="Google Shape;1550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1" name="Google Shape;1551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2" name="Google Shape;1552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53" name="Google Shape;1553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5" name="Google Shape;1555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56" name="Google Shape;1556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7" name="Google Shape;155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8" name="Google Shape;1558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9" name="Google Shape;1559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0" name="Google Shape;1560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61" name="Google Shape;1561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62" name="Google Shape;1562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63" name="Google Shape;1563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4" name="Google Shape;1564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5" name="Google Shape;1565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6" name="Google Shape;1566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67" name="Google Shape;1567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8" name="Google Shape;1568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9" name="Google Shape;1569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0" name="Google Shape;1570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1" name="Google Shape;1571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72" name="Google Shape;1572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74" name="Google Shape;1574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75" name="Google Shape;1575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6" name="Google Shape;157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8" name="Google Shape;1578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9" name="Google Shape;1579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80" name="Google Shape;1580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81" name="Google Shape;1581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82" name="Google Shape;1582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3" name="Google Shape;1583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4" name="Google Shape;1584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5" name="Google Shape;1585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86" name="Google Shape;1586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87" name="Google Shape;1587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8" name="Google Shape;1588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9" name="Google Shape;1589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0" name="Google Shape;1590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91" name="Google Shape;1591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1594" name="Google Shape;1594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95" name="Google Shape;1595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/>
          </a:p>
        </p:txBody>
      </p:sp>
      <p:sp>
        <p:nvSpPr>
          <p:cNvPr id="1596" name="Google Shape;1596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7" name="Google Shape;1597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9" name="Google Shape;1599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0" name="Google Shape;1600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1" name="Google Shape;1601;p301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2" name="Google Shape;1602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3" name="Google Shape;1603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04" name="Google Shape;1604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05" name="Google Shape;1605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06" name="Google Shape;1606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09" name="Google Shape;1609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0" name="Google Shape;1610;p302"/>
          <p:cNvPicPr preferRelativeResize="0"/>
          <p:nvPr/>
        </p:nvPicPr>
        <p:blipFill rotWithShape="1">
          <a:blip r:embed="rId2">
            <a:alphaModFix/>
          </a:blip>
          <a:srcRect l="6268" r="24764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grpSp>
        <p:nvGrpSpPr>
          <p:cNvPr id="1613" name="Google Shape;1613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4" name="Google Shape;1614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/>
            </a:p>
          </p:txBody>
        </p:sp>
        <p:cxnSp>
          <p:nvCxnSpPr>
            <p:cNvPr id="1615" name="Google Shape;1615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6" name="Google Shape;1616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9" name="Google Shape;1619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0" name="Google Shape;1620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1" name="Google Shape;1621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22" name="Google Shape;1622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3" name="Google Shape;1623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24" name="Google Shape;1624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Google Shape;1626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7" name="Google Shape;1627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9" name="Google Shape;1629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0" name="Google Shape;1630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1" name="Google Shape;1631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2" name="Google Shape;1632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76" name="Google Shape;76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5" name="Google Shape;1635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37" name="Google Shape;1637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8" name="Google Shape;1638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39" name="Google Shape;1639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0" name="Google Shape;1640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3" name="Google Shape;1643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1644" name="Google Shape;1644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5" name="Google Shape;1645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6" name="Google Shape;1646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7" name="Google Shape;1647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1" name="Google Shape;1651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2" name="Google Shape;1652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3" name="Google Shape;1653;p307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5" name="Google Shape;1655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56" name="Google Shape;1656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57" name="Google Shape;1657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8" name="Google Shape;1658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59" name="Google Shape;1659;p308"/>
          <p:cNvPicPr preferRelativeResize="0"/>
          <p:nvPr/>
        </p:nvPicPr>
        <p:blipFill rotWithShape="1">
          <a:blip r:embed="rId3">
            <a:alphaModFix/>
          </a:blip>
          <a:srcRect l="11600" t="10539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2" name="Google Shape;1662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3" name="Google Shape;1663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6" name="Google Shape;1666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8" name="Google Shape;1668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70" name="Google Shape;1670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lcJt8AR02Gc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3" name="Google Shape;1673;p31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311" descr="Graphical user interfac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061" y="192491"/>
            <a:ext cx="7839878" cy="4758519"/>
          </a:xfrm>
          <a:prstGeom prst="rect">
            <a:avLst/>
          </a:prstGeom>
          <a:noFill/>
          <a:ln>
            <a:noFill/>
          </a:ln>
        </p:spPr>
      </p:pic>
      <p:sp>
        <p:nvSpPr>
          <p:cNvPr id="1675" name="Google Shape;1675;p311"/>
          <p:cNvSpPr txBox="1">
            <a:spLocks noGrp="1"/>
          </p:cNvSpPr>
          <p:nvPr>
            <p:ph type="body" idx="1"/>
          </p:nvPr>
        </p:nvSpPr>
        <p:spPr>
          <a:xfrm>
            <a:off x="3087599" y="1365640"/>
            <a:ext cx="2968803" cy="450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100"/>
              <a:buFont typeface="Arial"/>
              <a:buNone/>
              <a:defRPr sz="16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676" name="Google Shape;1676;p311"/>
          <p:cNvCxnSpPr/>
          <p:nvPr/>
        </p:nvCxnSpPr>
        <p:spPr>
          <a:xfrm>
            <a:off x="4069889" y="1814037"/>
            <a:ext cx="987552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77" name="Google Shape;1677;p311"/>
          <p:cNvCxnSpPr/>
          <p:nvPr/>
        </p:nvCxnSpPr>
        <p:spPr>
          <a:xfrm>
            <a:off x="3996377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8" name="Google Shape;1678;p311"/>
          <p:cNvCxnSpPr/>
          <p:nvPr/>
        </p:nvCxnSpPr>
        <p:spPr>
          <a:xfrm>
            <a:off x="40331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79" name="Google Shape;1679;p311"/>
          <p:cNvCxnSpPr/>
          <p:nvPr/>
        </p:nvCxnSpPr>
        <p:spPr>
          <a:xfrm>
            <a:off x="5075539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680" name="Google Shape;1680;p311"/>
          <p:cNvCxnSpPr/>
          <p:nvPr/>
        </p:nvCxnSpPr>
        <p:spPr>
          <a:xfrm>
            <a:off x="5107533" y="1814037"/>
            <a:ext cx="18658" cy="0"/>
          </a:xfrm>
          <a:prstGeom prst="straightConnector1">
            <a:avLst/>
          </a:prstGeom>
          <a:noFill/>
          <a:ln w="19050" cap="flat" cmpd="sng">
            <a:solidFill>
              <a:srgbClr val="BD873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81" name="Google Shape;1681;p311"/>
          <p:cNvSpPr txBox="1">
            <a:spLocks noGrp="1"/>
          </p:cNvSpPr>
          <p:nvPr>
            <p:ph type="body" idx="2"/>
          </p:nvPr>
        </p:nvSpPr>
        <p:spPr>
          <a:xfrm>
            <a:off x="2552700" y="2110157"/>
            <a:ext cx="4038600" cy="1991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theme" Target="../theme/theme1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80" r:id="rId30"/>
    <p:sldLayoutId id="2147483681" r:id="rId31"/>
    <p:sldLayoutId id="2147483682" r:id="rId32"/>
    <p:sldLayoutId id="2147483683" r:id="rId33"/>
    <p:sldLayoutId id="2147483684" r:id="rId34"/>
    <p:sldLayoutId id="2147483685" r:id="rId35"/>
    <p:sldLayoutId id="2147483686" r:id="rId36"/>
    <p:sldLayoutId id="2147483687" r:id="rId37"/>
    <p:sldLayoutId id="2147483688" r:id="rId38"/>
    <p:sldLayoutId id="2147483689" r:id="rId39"/>
    <p:sldLayoutId id="2147483690" r:id="rId40"/>
    <p:sldLayoutId id="2147483691" r:id="rId41"/>
    <p:sldLayoutId id="2147483692" r:id="rId42"/>
    <p:sldLayoutId id="2147483693" r:id="rId43"/>
    <p:sldLayoutId id="2147483694" r:id="rId44"/>
    <p:sldLayoutId id="2147483695" r:id="rId45"/>
    <p:sldLayoutId id="2147483696" r:id="rId46"/>
    <p:sldLayoutId id="2147483697" r:id="rId47"/>
    <p:sldLayoutId id="2147483698" r:id="rId48"/>
    <p:sldLayoutId id="2147483699" r:id="rId49"/>
    <p:sldLayoutId id="2147483700" r:id="rId50"/>
    <p:sldLayoutId id="2147483701" r:id="rId51"/>
    <p:sldLayoutId id="2147483702" r:id="rId52"/>
    <p:sldLayoutId id="2147483703" r:id="rId53"/>
    <p:sldLayoutId id="2147483704" r:id="rId54"/>
    <p:sldLayoutId id="2147483705" r:id="rId55"/>
    <p:sldLayoutId id="2147483706" r:id="rId56"/>
    <p:sldLayoutId id="2147483707" r:id="rId57"/>
    <p:sldLayoutId id="2147483708" r:id="rId58"/>
    <p:sldLayoutId id="2147483709" r:id="rId59"/>
    <p:sldLayoutId id="2147483710" r:id="rId60"/>
    <p:sldLayoutId id="2147483711" r:id="rId61"/>
    <p:sldLayoutId id="2147483712" r:id="rId62"/>
    <p:sldLayoutId id="2147483713" r:id="rId63"/>
    <p:sldLayoutId id="2147483714" r:id="rId64"/>
    <p:sldLayoutId id="2147483715" r:id="rId65"/>
    <p:sldLayoutId id="2147483716" r:id="rId66"/>
    <p:sldLayoutId id="2147483717" r:id="rId67"/>
    <p:sldLayoutId id="2147483718" r:id="rId68"/>
    <p:sldLayoutId id="2147483719" r:id="rId69"/>
    <p:sldLayoutId id="2147483720" r:id="rId70"/>
    <p:sldLayoutId id="2147483721" r:id="rId71"/>
    <p:sldLayoutId id="2147483722" r:id="rId72"/>
    <p:sldLayoutId id="2147483723" r:id="rId73"/>
    <p:sldLayoutId id="2147483724" r:id="rId74"/>
    <p:sldLayoutId id="2147483725" r:id="rId75"/>
    <p:sldLayoutId id="2147483726" r:id="rId76"/>
    <p:sldLayoutId id="2147483727" r:id="rId77"/>
    <p:sldLayoutId id="2147483728" r:id="rId78"/>
    <p:sldLayoutId id="2147483729" r:id="rId79"/>
    <p:sldLayoutId id="2147483730" r:id="rId80"/>
    <p:sldLayoutId id="2147483731" r:id="rId81"/>
    <p:sldLayoutId id="2147483732" r:id="rId82"/>
    <p:sldLayoutId id="2147483733" r:id="rId83"/>
    <p:sldLayoutId id="2147483734" r:id="rId84"/>
    <p:sldLayoutId id="2147483735" r:id="rId85"/>
    <p:sldLayoutId id="2147483736" r:id="rId86"/>
    <p:sldLayoutId id="2147483737" r:id="rId87"/>
    <p:sldLayoutId id="2147483738" r:id="rId88"/>
    <p:sldLayoutId id="2147483739" r:id="rId89"/>
    <p:sldLayoutId id="2147483740" r:id="rId90"/>
    <p:sldLayoutId id="2147483741" r:id="rId91"/>
    <p:sldLayoutId id="2147483742" r:id="rId92"/>
    <p:sldLayoutId id="2147483743" r:id="rId93"/>
    <p:sldLayoutId id="2147483744" r:id="rId94"/>
    <p:sldLayoutId id="2147483745" r:id="rId95"/>
    <p:sldLayoutId id="2147483746" r:id="rId96"/>
    <p:sldLayoutId id="2147483747" r:id="rId97"/>
    <p:sldLayoutId id="2147483748" r:id="rId98"/>
    <p:sldLayoutId id="2147483749" r:id="rId99"/>
    <p:sldLayoutId id="2147483750" r:id="rId100"/>
    <p:sldLayoutId id="2147483751" r:id="rId101"/>
    <p:sldLayoutId id="2147483752" r:id="rId102"/>
    <p:sldLayoutId id="2147483753" r:id="rId103"/>
    <p:sldLayoutId id="2147483754" r:id="rId104"/>
    <p:sldLayoutId id="2147483755" r:id="rId105"/>
    <p:sldLayoutId id="2147483756" r:id="rId106"/>
    <p:sldLayoutId id="2147483758" r:id="rId107"/>
    <p:sldLayoutId id="2147483759" r:id="rId108"/>
    <p:sldLayoutId id="2147483760" r:id="rId109"/>
    <p:sldLayoutId id="2147483761" r:id="rId110"/>
    <p:sldLayoutId id="2147483762" r:id="rId111"/>
    <p:sldLayoutId id="2147483763" r:id="rId112"/>
    <p:sldLayoutId id="2147483764" r:id="rId113"/>
    <p:sldLayoutId id="2147483765" r:id="rId1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“</a:t>
            </a:r>
            <a:r>
              <a:rPr lang="en-US" sz="2000" dirty="0"/>
              <a:t>JOB SEARCH WEBSITE”</a:t>
            </a:r>
            <a:endParaRPr sz="2000" dirty="0"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Task - 1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56E32E-8A05-0576-63E1-675695320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ER DIAGRAM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B91850-E203-5975-4AAC-E0A6768C8C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14" y="476518"/>
            <a:ext cx="6284890" cy="461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64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0" name="Google Shape;1860;g2139e008f02_0_0"/>
          <p:cNvSpPr txBox="1"/>
          <p:nvPr/>
        </p:nvSpPr>
        <p:spPr>
          <a:xfrm>
            <a:off x="546804" y="292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65C53B-41BD-4C6B-288C-8A0FBA7160FF}"/>
              </a:ext>
            </a:extLst>
          </p:cNvPr>
          <p:cNvSpPr txBox="1"/>
          <p:nvPr/>
        </p:nvSpPr>
        <p:spPr>
          <a:xfrm>
            <a:off x="698810" y="788020"/>
            <a:ext cx="298992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Initial Requirements Collection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Front End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End of DB 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Completion of Front End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Start of Back 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Complete entire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Test of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Deployment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1D62C4-129B-ED5C-A0EA-6014FACFD369}"/>
              </a:ext>
            </a:extLst>
          </p:cNvPr>
          <p:cNvSpPr txBox="1"/>
          <p:nvPr/>
        </p:nvSpPr>
        <p:spPr>
          <a:xfrm>
            <a:off x="698810" y="3353497"/>
            <a:ext cx="35237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Each task is scheduled among the members of the team according to their interest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e008f02_0_11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e008f02_0_11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Gather requirements for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e008f02_0_11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Prepare database design schemas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e008f02_0_11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Get your initial project Structure ready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e008f02_0_11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Initiate a git repository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e008f02_0_11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add Readme.md file with description of the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e008f02_0_11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Commit all changes with "first commit"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e008f02_0_11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repository on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realted</a:t>
            </a: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 to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e008f02_0_11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Push your changes to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e008f02_0_11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 dirty="0"/>
              <a:t>Submission Github</a:t>
            </a:r>
            <a:endParaRPr dirty="0"/>
          </a:p>
        </p:txBody>
      </p:sp>
      <p:sp>
        <p:nvSpPr>
          <p:cNvPr id="1880" name="Google Shape;1880;p212"/>
          <p:cNvSpPr txBox="1">
            <a:spLocks noGrp="1"/>
          </p:cNvSpPr>
          <p:nvPr>
            <p:ph type="body" idx="2"/>
          </p:nvPr>
        </p:nvSpPr>
        <p:spPr>
          <a:xfrm>
            <a:off x="4089330" y="1896976"/>
            <a:ext cx="2722200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lvl="0" indent="0"/>
            <a:r>
              <a:rPr lang="en-US" i="0" dirty="0">
                <a:solidFill>
                  <a:srgbClr val="BD8738"/>
                </a:solidFill>
                <a:latin typeface="EB Garamond SemiBold"/>
                <a:ea typeface="EB Garamond SemiBold"/>
                <a:cs typeface="EB Garamond SemiBold"/>
                <a:sym typeface="EB Garamond SemiBold"/>
              </a:rPr>
              <a:t>https://github.com/manoj2608/Naan-Mudhalvan_FSD-Batch_A52_6/tree/main/Task%201</a:t>
            </a:r>
            <a:endParaRPr i="0" dirty="0">
              <a:solidFill>
                <a:srgbClr val="BD8738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lvl="0"/>
            <a:r>
              <a:rPr lang="en-US" sz="1800" dirty="0"/>
              <a:t>JOB SEARCH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9565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Your Project Introduction</a:t>
            </a:r>
            <a:endParaRPr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42" name="Google Shape;1842;p210"/>
          <p:cNvGraphicFramePr/>
          <p:nvPr>
            <p:extLst>
              <p:ext uri="{D42A27DB-BD31-4B8C-83A1-F6EECF244321}">
                <p14:modId xmlns:p14="http://schemas.microsoft.com/office/powerpoint/2010/main" val="2541118262"/>
              </p:ext>
            </p:extLst>
          </p:nvPr>
        </p:nvGraphicFramePr>
        <p:xfrm>
          <a:off x="144710" y="1784222"/>
          <a:ext cx="4279525" cy="2407770"/>
        </p:xfrm>
        <a:graphic>
          <a:graphicData uri="http://schemas.openxmlformats.org/drawingml/2006/table">
            <a:tbl>
              <a:tblPr>
                <a:noFill/>
                <a:tableStyleId>{11988E83-D4C4-4DDE-B1E8-2A12097C507F}</a:tableStyleId>
              </a:tblPr>
              <a:tblGrid>
                <a:gridCol w="173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2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14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078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b="1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Name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b="1">
                          <a:solidFill>
                            <a:schemeClr val="lt2"/>
                          </a:solidFill>
                        </a:rPr>
                        <a:t>Batch </a:t>
                      </a:r>
                      <a:endParaRPr b="1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2113a52189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MUGILAN.E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2113a52167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ADITH NARAYAN.A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2113a52168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JMAL MOHAMMED.S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078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2113a52183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M</a:t>
                      </a: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ANOJ J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>
                          <a:solidFill>
                            <a:schemeClr val="bg1"/>
                          </a:solidFill>
                        </a:rPr>
                        <a:t>A52</a:t>
                      </a:r>
                      <a:endParaRPr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p211"/>
          <p:cNvSpPr txBox="1">
            <a:spLocks noGrp="1"/>
          </p:cNvSpPr>
          <p:nvPr>
            <p:ph type="body" idx="1"/>
          </p:nvPr>
        </p:nvSpPr>
        <p:spPr>
          <a:xfrm>
            <a:off x="481875" y="590133"/>
            <a:ext cx="6891900" cy="13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of SRS &amp; Github</a:t>
            </a:r>
            <a:endParaRPr sz="1600" b="1" dirty="0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>
              <a:lnSpc>
                <a:spcPct val="107916"/>
              </a:lnSpc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SRS : “</a:t>
            </a:r>
            <a:r>
              <a:rPr lang="en-US" sz="1050" b="1" dirty="0">
                <a:solidFill>
                  <a:schemeClr val="tx1"/>
                </a:solidFill>
                <a:ea typeface="EB Garamond Medium"/>
              </a:rPr>
              <a:t>JOB</a:t>
            </a:r>
            <a:r>
              <a:rPr lang="en-US" sz="1050" b="1" dirty="0">
                <a:solidFill>
                  <a:schemeClr val="tx1"/>
                </a:solidFill>
              </a:rPr>
              <a:t> SEARCH WEBSITE</a:t>
            </a: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”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Set-up of Github account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Creation &amp; Hands-on to various commands of Git Bash</a:t>
            </a:r>
            <a:endParaRPr dirty="0"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48" name="Google Shape;1848;p211"/>
          <p:cNvSpPr txBox="1">
            <a:spLocks noGrp="1"/>
          </p:cNvSpPr>
          <p:nvPr>
            <p:ph type="body" idx="2"/>
          </p:nvPr>
        </p:nvSpPr>
        <p:spPr>
          <a:xfrm>
            <a:off x="489450" y="3352029"/>
            <a:ext cx="704850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 to know about different lifecycle models.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importance and how to create an SRS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Knowing various commands of Github</a:t>
            </a:r>
            <a:endParaRPr dirty="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175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▪"/>
            </a:pPr>
            <a:r>
              <a:rPr lang="en-US" dirty="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Understanding agile and scrum management techniques for efficient product development</a:t>
            </a:r>
            <a:endParaRPr sz="16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p211"/>
          <p:cNvSpPr txBox="1"/>
          <p:nvPr/>
        </p:nvSpPr>
        <p:spPr>
          <a:xfrm>
            <a:off x="489475" y="210925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p211"/>
          <p:cNvSpPr txBox="1"/>
          <p:nvPr/>
        </p:nvSpPr>
        <p:spPr>
          <a:xfrm>
            <a:off x="445780" y="2977068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</a:t>
            </a:r>
            <a:r>
              <a:rPr lang="en-US" b="1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O</a:t>
            </a: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utcome</a:t>
            </a:r>
            <a:endParaRPr/>
          </a:p>
        </p:txBody>
      </p:sp>
      <p:sp>
        <p:nvSpPr>
          <p:cNvPr id="1851" name="Google Shape;1851;p211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- 1</a:t>
            </a:r>
            <a:endParaRPr sz="1800" b="1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p211"/>
          <p:cNvSpPr txBox="1"/>
          <p:nvPr/>
        </p:nvSpPr>
        <p:spPr>
          <a:xfrm>
            <a:off x="489463" y="1821095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sz="1800" dirty="0"/>
              <a:t>JOB SEARCH 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>
            <a:normAutofit/>
          </a:bodyPr>
          <a:lstStyle/>
          <a:p>
            <a:r>
              <a:rPr lang="en-US" dirty="0">
                <a:latin typeface="Rockwell" panose="02060603020205020403" pitchFamily="18" charset="0"/>
              </a:rPr>
              <a:t>User Login Registering</a:t>
            </a:r>
          </a:p>
          <a:p>
            <a:r>
              <a:rPr lang="en-US" dirty="0">
                <a:latin typeface="Rockwell" panose="02060603020205020403" pitchFamily="18" charset="0"/>
              </a:rPr>
              <a:t>New User Searching for Jobs </a:t>
            </a:r>
          </a:p>
          <a:p>
            <a:r>
              <a:rPr lang="en-US" dirty="0">
                <a:latin typeface="Rockwell" panose="02060603020205020403" pitchFamily="18" charset="0"/>
              </a:rPr>
              <a:t>Uploading Resumes </a:t>
            </a:r>
          </a:p>
          <a:p>
            <a:r>
              <a:rPr lang="en-US" dirty="0">
                <a:latin typeface="Rockwell" panose="02060603020205020403" pitchFamily="18" charset="0"/>
              </a:rPr>
              <a:t>Admin Managing Employers  </a:t>
            </a:r>
          </a:p>
          <a:p>
            <a:r>
              <a:rPr lang="en-US" dirty="0">
                <a:latin typeface="Rockwell" panose="02060603020205020403" pitchFamily="18" charset="0"/>
              </a:rPr>
              <a:t>Users Managing </a:t>
            </a:r>
          </a:p>
          <a:p>
            <a:r>
              <a:rPr lang="en-US" dirty="0">
                <a:latin typeface="Rockwell" panose="02060603020205020403" pitchFamily="18" charset="0"/>
              </a:rPr>
              <a:t>Jobs Managing Details</a:t>
            </a:r>
            <a:endParaRPr lang="en-IN" dirty="0"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098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sz="1800" dirty="0"/>
              <a:t>JOB SEARCH 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Non Functional Requirements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194361"/>
            <a:ext cx="5930531" cy="3489151"/>
          </a:xfrm>
        </p:spPr>
        <p:txBody>
          <a:bodyPr/>
          <a:lstStyle/>
          <a:p>
            <a:r>
              <a:rPr lang="en-US" dirty="0">
                <a:latin typeface="Rockwell" panose="02060603020205020403" pitchFamily="18" charset="0"/>
              </a:rPr>
              <a:t>Usability</a:t>
            </a:r>
          </a:p>
          <a:p>
            <a:r>
              <a:rPr lang="en-US" dirty="0">
                <a:latin typeface="Rockwell" panose="02060603020205020403" pitchFamily="18" charset="0"/>
              </a:rPr>
              <a:t>Performance</a:t>
            </a:r>
          </a:p>
          <a:p>
            <a:r>
              <a:rPr lang="en-US" dirty="0">
                <a:latin typeface="Rockwell" panose="02060603020205020403" pitchFamily="18" charset="0"/>
              </a:rPr>
              <a:t>Scalability</a:t>
            </a:r>
          </a:p>
          <a:p>
            <a:r>
              <a:rPr lang="en-US" dirty="0">
                <a:latin typeface="Rockwell" panose="02060603020205020403" pitchFamily="18" charset="0"/>
              </a:rPr>
              <a:t>Availability</a:t>
            </a:r>
          </a:p>
          <a:p>
            <a:r>
              <a:rPr lang="en-US" dirty="0">
                <a:latin typeface="Rockwell" panose="02060603020205020403" pitchFamily="18" charset="0"/>
              </a:rPr>
              <a:t>Reliability</a:t>
            </a:r>
          </a:p>
          <a:p>
            <a:r>
              <a:rPr lang="en-US" dirty="0">
                <a:latin typeface="Rockwell" panose="02060603020205020403" pitchFamily="18" charset="0"/>
              </a:rPr>
              <a:t>Compatibility</a:t>
            </a:r>
          </a:p>
          <a:p>
            <a:r>
              <a:rPr lang="en-US" dirty="0">
                <a:latin typeface="Rockwell" panose="02060603020205020403" pitchFamily="18" charset="0"/>
              </a:rPr>
              <a:t>Security</a:t>
            </a:r>
          </a:p>
          <a:p>
            <a:pPr marL="13970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12164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sz="1800" dirty="0"/>
              <a:t>JOB SEARCH 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6214" y="656823"/>
            <a:ext cx="3638282" cy="618185"/>
          </a:xfrm>
        </p:spPr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Software Requirements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16A7A2-9192-ECE4-3ACD-BD402541B6C3}"/>
              </a:ext>
            </a:extLst>
          </p:cNvPr>
          <p:cNvSpPr>
            <a:spLocks noGrp="1"/>
          </p:cNvSpPr>
          <p:nvPr>
            <p:ph type="body" idx="2"/>
          </p:nvPr>
        </p:nvSpPr>
        <p:spPr>
          <a:xfrm>
            <a:off x="135731" y="1332963"/>
            <a:ext cx="5930531" cy="3350550"/>
          </a:xfrm>
        </p:spPr>
        <p:txBody>
          <a:bodyPr>
            <a:normAutofit/>
          </a:bodyPr>
          <a:lstStyle/>
          <a:p>
            <a:r>
              <a:rPr lang="en-IN" dirty="0">
                <a:latin typeface="Rockwell" panose="02060603020205020403" pitchFamily="18" charset="0"/>
              </a:rPr>
              <a:t>Programming Language  - JAVA</a:t>
            </a:r>
          </a:p>
          <a:p>
            <a:r>
              <a:rPr lang="en-IN" dirty="0">
                <a:latin typeface="Rockwell" panose="02060603020205020403" pitchFamily="18" charset="0"/>
              </a:rPr>
              <a:t>Web Server Apache</a:t>
            </a:r>
          </a:p>
          <a:p>
            <a:r>
              <a:rPr lang="en-IN" dirty="0">
                <a:latin typeface="Rockwell" panose="02060603020205020403" pitchFamily="18" charset="0"/>
              </a:rPr>
              <a:t>Database - MYSQL</a:t>
            </a:r>
          </a:p>
          <a:p>
            <a:r>
              <a:rPr lang="en-IN" dirty="0">
                <a:latin typeface="Rockwell" panose="02060603020205020403" pitchFamily="18" charset="0"/>
              </a:rPr>
              <a:t>Content Management System –WordPress</a:t>
            </a:r>
          </a:p>
          <a:p>
            <a:r>
              <a:rPr lang="en-IN" dirty="0">
                <a:latin typeface="Rockwell" panose="02060603020205020403" pitchFamily="18" charset="0"/>
              </a:rPr>
              <a:t>Search Engine</a:t>
            </a:r>
          </a:p>
          <a:p>
            <a:r>
              <a:rPr lang="en-IN" dirty="0">
                <a:latin typeface="Rockwell" panose="02060603020205020403" pitchFamily="18" charset="0"/>
              </a:rPr>
              <a:t>CDN</a:t>
            </a:r>
          </a:p>
          <a:p>
            <a:r>
              <a:rPr lang="en-IN" dirty="0">
                <a:latin typeface="Rockwell" panose="02060603020205020403" pitchFamily="18" charset="0"/>
              </a:rPr>
              <a:t>App Development Framework</a:t>
            </a:r>
          </a:p>
        </p:txBody>
      </p:sp>
    </p:spTree>
    <p:extLst>
      <p:ext uri="{BB962C8B-B14F-4D97-AF65-F5344CB8AC3E}">
        <p14:creationId xmlns:p14="http://schemas.microsoft.com/office/powerpoint/2010/main" val="112050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06D261-941C-7029-2546-F434157C4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/>
              <a:t>SRS for “</a:t>
            </a:r>
            <a:r>
              <a:rPr lang="en-US" sz="1800" dirty="0"/>
              <a:t>JOB SEARCH WEBSITE </a:t>
            </a:r>
            <a:r>
              <a:rPr lang="en-IN" dirty="0"/>
              <a:t>"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6C7B4-0838-5C66-46C1-4FFE703670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i="0" u="sng" dirty="0">
                <a:latin typeface="Perpetua Titling MT" panose="02020502060505020804" pitchFamily="18" charset="0"/>
              </a:rPr>
              <a:t>Hardware Requirements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08BE9D3-2B5B-DE9F-4C44-52F6B4BCDC24}"/>
              </a:ext>
            </a:extLst>
          </p:cNvPr>
          <p:cNvSpPr txBox="1"/>
          <p:nvPr/>
        </p:nvSpPr>
        <p:spPr>
          <a:xfrm>
            <a:off x="209550" y="1339850"/>
            <a:ext cx="5975350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IN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i3 Processor Based Computer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1 GB RAM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50 GB Hard Disk 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Monitor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  <a:p>
            <a:pPr marL="342900" lvl="0" indent="-342900">
              <a:lnSpc>
                <a:spcPct val="115000"/>
              </a:lnSpc>
              <a:spcAft>
                <a:spcPts val="1000"/>
              </a:spcAft>
              <a:buFont typeface="Wingdings" panose="05000000000000000000" pitchFamily="2" charset="2"/>
              <a:buChar char="§"/>
            </a:pPr>
            <a:r>
              <a:rPr lang="en-US" dirty="0">
                <a:effectLst/>
                <a:latin typeface="Rockwell" panose="02060603020205020403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Internet Connection</a:t>
            </a:r>
            <a:endParaRPr lang="en-IN" dirty="0">
              <a:effectLst/>
              <a:latin typeface="Rockwell" panose="02060603020205020403" pitchFamily="18" charset="0"/>
              <a:ea typeface="Calibri" panose="020F0502020204030204" pitchFamily="34" charset="0"/>
              <a:cs typeface="Symbol" panose="050501020107060205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181222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4DD061-514D-3205-50F8-AA167A886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CASE DIAGRAM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501F75-7F9A-E4EC-C483-7315511ED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5023" y="726282"/>
            <a:ext cx="5857876" cy="4214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84161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8F78EE-68CA-28AF-702F-3AE64A3A0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 DIAGRAM</a:t>
            </a:r>
            <a:endParaRPr lang="en-I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579007-4E32-6036-67AD-864C68607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7409" y="96592"/>
            <a:ext cx="4341781" cy="503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994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324</Words>
  <Application>Microsoft Office PowerPoint</Application>
  <PresentationFormat>On-screen Show (16:9)</PresentationFormat>
  <Paragraphs>91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EB Garamond</vt:lpstr>
      <vt:lpstr>Wingdings</vt:lpstr>
      <vt:lpstr>EB Garamond SemiBold</vt:lpstr>
      <vt:lpstr>Symbol</vt:lpstr>
      <vt:lpstr>Calibri</vt:lpstr>
      <vt:lpstr>Arial</vt:lpstr>
      <vt:lpstr>Arial</vt:lpstr>
      <vt:lpstr>Perpetua Titling MT</vt:lpstr>
      <vt:lpstr>Public Sans</vt:lpstr>
      <vt:lpstr>EB Garamond Medium</vt:lpstr>
      <vt:lpstr>Rockwell</vt:lpstr>
      <vt:lpstr>Noto Sans Symbols</vt:lpstr>
      <vt:lpstr>Simple Light</vt:lpstr>
      <vt:lpstr>PowerPoint Presentation</vt:lpstr>
      <vt:lpstr>JOB SEARCH WEBSITE</vt:lpstr>
      <vt:lpstr>PowerPoint Presentation</vt:lpstr>
      <vt:lpstr>SRS for “JOB SEARCH WEBSITE "</vt:lpstr>
      <vt:lpstr>SRS for “JOB SEARCH WEBSITE "</vt:lpstr>
      <vt:lpstr>SRS for “JOB SEARCH WEBSITE "</vt:lpstr>
      <vt:lpstr>SRS for “JOB SEARCH WEBSITE "</vt:lpstr>
      <vt:lpstr>USE CASE DIAGRAM</vt:lpstr>
      <vt:lpstr>CLASS DIAGRAM</vt:lpstr>
      <vt:lpstr>ER DIAGRAM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Lenovo</cp:lastModifiedBy>
  <cp:revision>17</cp:revision>
  <dcterms:created xsi:type="dcterms:W3CDTF">2020-08-13T11:21:46Z</dcterms:created>
  <dcterms:modified xsi:type="dcterms:W3CDTF">2023-04-11T06:03:38Z</dcterms:modified>
</cp:coreProperties>
</file>